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6D9D7-28CA-420C-BD2F-2568753202FC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91B80-BC35-43A3-BB8C-7E49D79AD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0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A634-0B94-4AB8-ACA4-67B61A1D40EB}" type="datetimeFigureOut">
              <a:rPr lang="en-US" smtClean="0"/>
              <a:pPr/>
              <a:t>10/5/15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3440-9C8C-4842-BB7C-6B41358F7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Ionization energy and electron configuration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electron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electron configuration for:</a:t>
            </a:r>
          </a:p>
          <a:p>
            <a:pPr lvl="1"/>
            <a:r>
              <a:rPr lang="en-US" dirty="0" smtClean="0"/>
              <a:t>Sulfur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Strontium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Iodine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element has a charge it is called an ion</a:t>
            </a:r>
          </a:p>
          <a:p>
            <a:r>
              <a:rPr lang="en-US" dirty="0" smtClean="0"/>
              <a:t>Ions are formed by gaining or loosing electrons</a:t>
            </a:r>
          </a:p>
          <a:p>
            <a:pPr lvl="1"/>
            <a:r>
              <a:rPr lang="en-US" dirty="0" smtClean="0"/>
              <a:t>Positive ions have lost electrons equal to charge</a:t>
            </a:r>
          </a:p>
          <a:p>
            <a:pPr lvl="1"/>
            <a:r>
              <a:rPr lang="en-US" dirty="0" smtClean="0"/>
              <a:t>Negative ions have gained electrons equal to charge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</a:p>
          <a:p>
            <a:endParaRPr lang="en-US" baseline="30000" dirty="0" smtClean="0"/>
          </a:p>
          <a:p>
            <a:r>
              <a:rPr lang="en-US" dirty="0" smtClean="0"/>
              <a:t>Si</a:t>
            </a:r>
            <a:r>
              <a:rPr lang="en-US" baseline="30000" dirty="0" smtClean="0"/>
              <a:t>4-</a:t>
            </a:r>
          </a:p>
          <a:p>
            <a:endParaRPr lang="en-US" baseline="30000" dirty="0" smtClean="0"/>
          </a:p>
          <a:p>
            <a:r>
              <a:rPr lang="en-US" dirty="0" smtClean="0"/>
              <a:t>Ga</a:t>
            </a:r>
            <a:r>
              <a:rPr lang="en-US" baseline="30000" dirty="0" smtClean="0"/>
              <a:t>3+</a:t>
            </a:r>
          </a:p>
          <a:p>
            <a:endParaRPr lang="en-US" baseline="30000" dirty="0" smtClean="0"/>
          </a:p>
          <a:p>
            <a:r>
              <a:rPr lang="en-US" dirty="0" smtClean="0"/>
              <a:t>O</a:t>
            </a:r>
            <a:r>
              <a:rPr lang="en-US" baseline="30000" dirty="0" smtClean="0"/>
              <a:t>2-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 for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same order as for a neutral element.  Just add up to the new amount of electrons</a:t>
            </a:r>
          </a:p>
          <a:p>
            <a:r>
              <a:rPr lang="en-US" dirty="0" smtClean="0"/>
              <a:t>Fe</a:t>
            </a:r>
            <a:r>
              <a:rPr lang="en-US" baseline="30000" dirty="0" smtClean="0"/>
              <a:t>3+</a:t>
            </a:r>
          </a:p>
          <a:p>
            <a:endParaRPr lang="en-US" baseline="30000" dirty="0" smtClean="0"/>
          </a:p>
          <a:p>
            <a:r>
              <a:rPr lang="en-US" dirty="0" smtClean="0"/>
              <a:t>Br</a:t>
            </a:r>
            <a:r>
              <a:rPr lang="en-US" baseline="30000" dirty="0" smtClean="0"/>
              <a:t>1-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energy it takes to remove an electron</a:t>
            </a:r>
          </a:p>
          <a:p>
            <a:r>
              <a:rPr lang="en-US" dirty="0" smtClean="0"/>
              <a:t>The smaller the size of the atom the higher the ionization energy</a:t>
            </a:r>
          </a:p>
          <a:p>
            <a:r>
              <a:rPr lang="en-US" dirty="0" smtClean="0"/>
              <a:t>Ionization energy decreases down a group</a:t>
            </a:r>
          </a:p>
          <a:p>
            <a:r>
              <a:rPr lang="en-US" dirty="0" smtClean="0"/>
              <a:t>Ionization energy increases across a period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95018"/>
            <a:ext cx="8382000" cy="4525963"/>
          </a:xfrm>
        </p:spPr>
        <p:txBody>
          <a:bodyPr/>
          <a:lstStyle/>
          <a:p>
            <a:r>
              <a:rPr lang="en-US" dirty="0" smtClean="0"/>
              <a:t>Noble gasses have the highest ionization energy</a:t>
            </a:r>
          </a:p>
          <a:p>
            <a:r>
              <a:rPr lang="en-US" dirty="0" smtClean="0"/>
              <a:t>Alkali metals have the lowest</a:t>
            </a:r>
            <a:endParaRPr lang="en-US" dirty="0"/>
          </a:p>
        </p:txBody>
      </p:sp>
      <p:pic>
        <p:nvPicPr>
          <p:cNvPr id="1026" name="Picture 2" descr="http://upload.wikimedia.org/wikipedia/commons/thumb/1/15/IonizationEnergyAtomicWeight.PNG/300px-IonizationEnergyAtomicWe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6968017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ionization energy is high the atom is stable</a:t>
            </a:r>
          </a:p>
          <a:p>
            <a:r>
              <a:rPr lang="en-US" dirty="0" smtClean="0"/>
              <a:t>If low the atom is not stable</a:t>
            </a:r>
          </a:p>
          <a:p>
            <a:endParaRPr lang="en-US" dirty="0"/>
          </a:p>
          <a:p>
            <a:r>
              <a:rPr lang="en-US" dirty="0" smtClean="0"/>
              <a:t>Which period three element is most stable? Least?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ionization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energy it takes to remove the second electron</a:t>
            </a:r>
          </a:p>
          <a:p>
            <a:r>
              <a:rPr lang="en-US" dirty="0" smtClean="0"/>
              <a:t>Always is more then the 1</a:t>
            </a:r>
            <a:r>
              <a:rPr lang="en-US" baseline="30000" dirty="0" smtClean="0"/>
              <a:t>st</a:t>
            </a:r>
            <a:r>
              <a:rPr lang="en-US" dirty="0" smtClean="0"/>
              <a:t> ionization energy </a:t>
            </a:r>
          </a:p>
          <a:p>
            <a:r>
              <a:rPr lang="en-US" dirty="0" smtClean="0"/>
              <a:t>Follows the same pattern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Tells where the electrons are</a:t>
            </a:r>
          </a:p>
          <a:p>
            <a:r>
              <a:rPr lang="en-US" dirty="0" smtClean="0"/>
              <a:t>There are two important parts</a:t>
            </a:r>
          </a:p>
          <a:p>
            <a:pPr lvl="1"/>
            <a:r>
              <a:rPr lang="en-US" dirty="0" smtClean="0"/>
              <a:t>Energy level (a number)</a:t>
            </a:r>
          </a:p>
          <a:p>
            <a:pPr lvl="1"/>
            <a:r>
              <a:rPr lang="en-US" dirty="0" smtClean="0"/>
              <a:t>And sublevel (a letter)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energy level has different amounts of sublevels</a:t>
            </a:r>
          </a:p>
          <a:p>
            <a:pPr lvl="1"/>
            <a:r>
              <a:rPr lang="en-US" dirty="0" smtClean="0"/>
              <a:t>1=only s</a:t>
            </a:r>
          </a:p>
          <a:p>
            <a:pPr lvl="1"/>
            <a:r>
              <a:rPr lang="en-US" dirty="0" smtClean="0"/>
              <a:t>2=s and p</a:t>
            </a:r>
          </a:p>
          <a:p>
            <a:pPr lvl="1"/>
            <a:r>
              <a:rPr lang="en-US" dirty="0" smtClean="0"/>
              <a:t>3=</a:t>
            </a:r>
            <a:r>
              <a:rPr lang="en-US" dirty="0" err="1" smtClean="0"/>
              <a:t>s,p,d</a:t>
            </a:r>
            <a:endParaRPr lang="en-US" dirty="0" smtClean="0"/>
          </a:p>
          <a:p>
            <a:pPr lvl="1"/>
            <a:r>
              <a:rPr lang="en-US" dirty="0" smtClean="0"/>
              <a:t>4=</a:t>
            </a:r>
            <a:r>
              <a:rPr lang="en-US" dirty="0" err="1" smtClean="0"/>
              <a:t>s,p,d,f</a:t>
            </a:r>
            <a:endParaRPr lang="en-US" dirty="0" smtClean="0"/>
          </a:p>
          <a:p>
            <a:r>
              <a:rPr lang="en-US" dirty="0" smtClean="0"/>
              <a:t>Sublevels hold different amounts of electrons</a:t>
            </a:r>
          </a:p>
          <a:p>
            <a:pPr lvl="1"/>
            <a:r>
              <a:rPr lang="en-US" dirty="0" smtClean="0"/>
              <a:t>S=2</a:t>
            </a:r>
          </a:p>
          <a:p>
            <a:pPr lvl="1"/>
            <a:r>
              <a:rPr lang="en-US" dirty="0" smtClean="0"/>
              <a:t>P=6</a:t>
            </a:r>
          </a:p>
          <a:p>
            <a:pPr lvl="1"/>
            <a:r>
              <a:rPr lang="en-US" dirty="0" smtClean="0"/>
              <a:t>D=10</a:t>
            </a:r>
          </a:p>
          <a:p>
            <a:pPr lvl="1"/>
            <a:r>
              <a:rPr lang="en-US" dirty="0" smtClean="0"/>
              <a:t>F=14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Electrons fill in this order:</a:t>
            </a:r>
          </a:p>
          <a:p>
            <a:pPr>
              <a:buNone/>
            </a:pPr>
            <a:r>
              <a:rPr lang="en-US" dirty="0" smtClean="0"/>
              <a:t>1s, 2s, 2p, 3s, 3p, 4s, 3d, 4p, 5s, 4d, 5p, 6s, 4f, 5d, 6p, 7s, 5f, 6d, 7p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Atomic number is total number of electrons!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Ex: </a:t>
            </a:r>
          </a:p>
          <a:p>
            <a:pPr>
              <a:buNone/>
            </a:pPr>
            <a:r>
              <a:rPr lang="en-US" dirty="0" smtClean="0"/>
              <a:t>C=6</a:t>
            </a:r>
          </a:p>
          <a:p>
            <a:pPr>
              <a:buNone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 2s</a:t>
            </a:r>
            <a:r>
              <a:rPr lang="en-US" baseline="30000" dirty="0" smtClean="0"/>
              <a:t>2</a:t>
            </a:r>
            <a:r>
              <a:rPr lang="en-US" dirty="0" smtClean="0"/>
              <a:t> 2p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4525963"/>
          </a:xfrm>
        </p:spPr>
        <p:txBody>
          <a:bodyPr/>
          <a:lstStyle/>
          <a:p>
            <a:r>
              <a:rPr lang="en-US" dirty="0" smtClean="0"/>
              <a:t>S orbital			P </a:t>
            </a:r>
            <a:r>
              <a:rPr lang="en-US" dirty="0" err="1" smtClean="0"/>
              <a:t>orbitals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 </a:t>
            </a:r>
            <a:r>
              <a:rPr lang="en-US" dirty="0" err="1" smtClean="0"/>
              <a:t>orbitals</a:t>
            </a:r>
            <a:r>
              <a:rPr lang="en-US" dirty="0" smtClean="0"/>
              <a:t>		F </a:t>
            </a:r>
            <a:r>
              <a:rPr lang="en-US" dirty="0" err="1" smtClean="0"/>
              <a:t>orbitals</a:t>
            </a:r>
            <a:endParaRPr lang="en-US" dirty="0"/>
          </a:p>
        </p:txBody>
      </p:sp>
      <p:pic>
        <p:nvPicPr>
          <p:cNvPr id="1026" name="Picture 2" descr="http://img.sparknotes.com/figures/0/083ee1e849c82204c3d7c342d336a448/sorbit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2748295" cy="2590800"/>
          </a:xfrm>
          <a:prstGeom prst="rect">
            <a:avLst/>
          </a:prstGeom>
          <a:noFill/>
        </p:spPr>
      </p:pic>
      <p:pic>
        <p:nvPicPr>
          <p:cNvPr id="1030" name="Picture 6" descr="https://www.uwgb.edu/dutchs/Graphics-Geol/GEOCHEM/Orbitals/Orbital-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191000"/>
            <a:ext cx="2438400" cy="2438400"/>
          </a:xfrm>
          <a:prstGeom prst="rect">
            <a:avLst/>
          </a:prstGeom>
          <a:noFill/>
        </p:spPr>
      </p:pic>
      <p:pic>
        <p:nvPicPr>
          <p:cNvPr id="1032" name="Picture 8" descr="http://imgc.allpostersimages.com/images/P-473-488-90/64/6473/8WQH100Z/posters/carol-mike-werner-the-five-d-orbitals-in-2-form-with-combination-diagram-showing-how-they-fit-toget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19600"/>
            <a:ext cx="2779341" cy="2085975"/>
          </a:xfrm>
          <a:prstGeom prst="rect">
            <a:avLst/>
          </a:prstGeom>
          <a:noFill/>
        </p:spPr>
      </p:pic>
      <p:pic>
        <p:nvPicPr>
          <p:cNvPr id="1034" name="Picture 10" descr="https://encrypted-tbn3.gstatic.com/images?q=tbn:ANd9GcSsAQ2-zYlWxpjfDnbnf3J5oWsThSh-Layxfkn8NY0f1ga71V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838200"/>
            <a:ext cx="2590800" cy="26427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328</Words>
  <Application>Microsoft Macintosh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Ionization energy and electron configuration</vt:lpstr>
      <vt:lpstr>Ionization energy</vt:lpstr>
      <vt:lpstr>PowerPoint Presentation</vt:lpstr>
      <vt:lpstr>PowerPoint Presentation</vt:lpstr>
      <vt:lpstr>Second ionization energy</vt:lpstr>
      <vt:lpstr>Electron configuration</vt:lpstr>
      <vt:lpstr>PowerPoint Presentation</vt:lpstr>
      <vt:lpstr>Order</vt:lpstr>
      <vt:lpstr>PowerPoint Presentation</vt:lpstr>
      <vt:lpstr>Review electron configuration</vt:lpstr>
      <vt:lpstr>Ions</vt:lpstr>
      <vt:lpstr>How many electrons</vt:lpstr>
      <vt:lpstr>Electron configuration for ions</vt:lpstr>
    </vt:vector>
  </TitlesOfParts>
  <Company>ISD 1 Aitkin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Ch1.6</dc:title>
  <dc:creator>ISD 1</dc:creator>
  <cp:lastModifiedBy>Marie James</cp:lastModifiedBy>
  <cp:revision>103</cp:revision>
  <dcterms:created xsi:type="dcterms:W3CDTF">2012-10-11T21:00:22Z</dcterms:created>
  <dcterms:modified xsi:type="dcterms:W3CDTF">2015-10-05T18:57:23Z</dcterms:modified>
</cp:coreProperties>
</file>